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7" r:id="rId4"/>
    <p:sldId id="270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1" r:id="rId15"/>
    <p:sldId id="267" r:id="rId16"/>
    <p:sldId id="272" r:id="rId17"/>
    <p:sldId id="273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0" autoAdjust="0"/>
    <p:restoredTop sz="94660"/>
  </p:normalViewPr>
  <p:slideViewPr>
    <p:cSldViewPr snapToGrid="0">
      <p:cViewPr varScale="1">
        <p:scale>
          <a:sx n="89" d="100"/>
          <a:sy n="89" d="100"/>
        </p:scale>
        <p:origin x="2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386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85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766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893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479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621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118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439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266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802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642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C338-6B5A-4853-AA5B-64E765BFCA51}" type="datetimeFigureOut">
              <a:rPr lang="zh-CN" altLang="en-US" smtClean="0"/>
              <a:t>2020/3/12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1EA5C-9CA0-4948-81D1-BC377E366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0358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99989" y="511682"/>
            <a:ext cx="928722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上海电信光猫桥接</a:t>
            </a:r>
            <a:endParaRPr lang="en-US" altLang="zh-CN" sz="6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6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</a:p>
          <a:p>
            <a:pPr algn="ctr"/>
            <a:r>
              <a:rPr lang="zh-CN" altLang="en-US" sz="6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软路由拨号上网</a:t>
            </a:r>
            <a:endParaRPr lang="en-US" altLang="zh-CN" sz="6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6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</a:p>
          <a:p>
            <a:pPr algn="ctr"/>
            <a:r>
              <a:rPr lang="en-US" altLang="zh-CN" sz="6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4K IPTV</a:t>
            </a:r>
          </a:p>
          <a:p>
            <a:pPr algn="ctr"/>
            <a:r>
              <a:rPr lang="zh-CN" altLang="en-US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设置方法</a:t>
            </a:r>
            <a:endParaRPr lang="zh-CN" altLang="en-US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119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694279" y="1963854"/>
            <a:ext cx="41344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一、网络拓扑图</a:t>
            </a:r>
            <a:endParaRPr lang="en-US" altLang="zh-CN" sz="4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85111" y="3400324"/>
            <a:ext cx="647465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本教程接线原理：将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光猫作为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交换机来支持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穿透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同时将光猫的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WIFI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也利用起来。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因此，必须按照此方法对光猫和路由进行接线，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否则，由于没有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穿透，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将无法使用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优点：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、不用在路由里进行复杂的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设置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、光猫修改桥接后，将光猫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4LAN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口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WIFI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加以利用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2453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3765" y="835321"/>
            <a:ext cx="1390650" cy="1143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3863" y="4219069"/>
            <a:ext cx="1181100" cy="1333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6065" y="1655577"/>
            <a:ext cx="1238250" cy="1133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7853" y="3515135"/>
            <a:ext cx="1368613" cy="8972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71767" y="645573"/>
            <a:ext cx="1077282" cy="837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6066" y="5012501"/>
            <a:ext cx="1238250" cy="1133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文本框 12"/>
          <p:cNvSpPr txBox="1"/>
          <p:nvPr/>
        </p:nvSpPr>
        <p:spPr>
          <a:xfrm>
            <a:off x="279721" y="1310210"/>
            <a:ext cx="25413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光猫设置：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、改为桥接模式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、关闭</a:t>
            </a:r>
            <a:r>
              <a:rPr lang="en-US" altLang="zh-CN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v4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IPv6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endParaRPr lang="en-US" altLang="zh-CN" sz="1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VLAN85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绑定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LAN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口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组播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VLAN51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088442" y="497006"/>
            <a:ext cx="1191198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光猫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93765" y="5608681"/>
            <a:ext cx="1191198" cy="49244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软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路由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作为主路由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8462" y="4111443"/>
            <a:ext cx="26743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软路由设置：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PPPOE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拨号上网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、开启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并设置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代码</a:t>
            </a:r>
            <a:endParaRPr lang="en-US" altLang="zh-CN" sz="1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①与光猫相同网段也可以，只要不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与光猫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重复冲突就行。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不输入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代码是过不了验证的。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箭头连接符 21"/>
          <p:cNvCxnSpPr/>
          <p:nvPr/>
        </p:nvCxnSpPr>
        <p:spPr>
          <a:xfrm>
            <a:off x="3270325" y="1978321"/>
            <a:ext cx="0" cy="2163373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V="1">
            <a:off x="3894268" y="1978321"/>
            <a:ext cx="0" cy="2163373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2463776" y="2591517"/>
            <a:ext cx="820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光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猫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任意网口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接软路由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WAN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856259" y="3290107"/>
            <a:ext cx="1404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软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路由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LAN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口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接光猫任意网口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（中间加不加交换机都可以）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546560" y="4695418"/>
            <a:ext cx="1191198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546560" y="3156937"/>
            <a:ext cx="1191198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有线网络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92979" y="645574"/>
            <a:ext cx="1183721" cy="837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6" name="文本框 35"/>
          <p:cNvSpPr txBox="1"/>
          <p:nvPr/>
        </p:nvSpPr>
        <p:spPr>
          <a:xfrm>
            <a:off x="5653450" y="329079"/>
            <a:ext cx="1191198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无线网络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07679" y="882240"/>
            <a:ext cx="1077282" cy="837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28891" y="882241"/>
            <a:ext cx="1183721" cy="837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9" name="文本框 38"/>
          <p:cNvSpPr txBox="1"/>
          <p:nvPr/>
        </p:nvSpPr>
        <p:spPr>
          <a:xfrm>
            <a:off x="9889362" y="565746"/>
            <a:ext cx="1191198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无线网络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4584" y="2571712"/>
            <a:ext cx="1368613" cy="8972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1" name="文本框 40"/>
          <p:cNvSpPr txBox="1"/>
          <p:nvPr/>
        </p:nvSpPr>
        <p:spPr>
          <a:xfrm>
            <a:off x="9933291" y="2213514"/>
            <a:ext cx="1191198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有线网络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5" name="直接连接符 44"/>
          <p:cNvCxnSpPr>
            <a:stCxn id="4" idx="3"/>
            <a:endCxn id="4" idx="3"/>
          </p:cNvCxnSpPr>
          <p:nvPr/>
        </p:nvCxnSpPr>
        <p:spPr>
          <a:xfrm>
            <a:off x="4384415" y="1406821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箭头连接符 50"/>
          <p:cNvCxnSpPr/>
          <p:nvPr/>
        </p:nvCxnSpPr>
        <p:spPr>
          <a:xfrm flipV="1">
            <a:off x="4384415" y="1064206"/>
            <a:ext cx="787352" cy="342615"/>
          </a:xfrm>
          <a:prstGeom prst="straightConnector1">
            <a:avLst/>
          </a:prstGeom>
          <a:ln w="28575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图片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58510" y="1002220"/>
            <a:ext cx="400000" cy="609524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244017" y="740763"/>
            <a:ext cx="9897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光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猫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wifi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8" name="直接箭头连接符 57"/>
          <p:cNvCxnSpPr/>
          <p:nvPr/>
        </p:nvCxnSpPr>
        <p:spPr>
          <a:xfrm flipV="1">
            <a:off x="8737758" y="1300873"/>
            <a:ext cx="669921" cy="517169"/>
          </a:xfrm>
          <a:prstGeom prst="straightConnector1">
            <a:avLst/>
          </a:prstGeom>
          <a:ln w="28575">
            <a:solidFill>
              <a:srgbClr val="7030A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58"/>
          <p:cNvSpPr txBox="1"/>
          <p:nvPr/>
        </p:nvSpPr>
        <p:spPr>
          <a:xfrm>
            <a:off x="7536313" y="1176950"/>
            <a:ext cx="1191198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二级路由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或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AP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64959" y="1376177"/>
            <a:ext cx="400000" cy="609524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8559325" y="1098538"/>
            <a:ext cx="9897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AP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wifi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2" name="直接箭头连接符 61"/>
          <p:cNvCxnSpPr/>
          <p:nvPr/>
        </p:nvCxnSpPr>
        <p:spPr>
          <a:xfrm>
            <a:off x="8764315" y="2222314"/>
            <a:ext cx="1003629" cy="837693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图片 6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9766" y="4609876"/>
            <a:ext cx="1238250" cy="1133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4" name="文本框 63"/>
          <p:cNvSpPr txBox="1"/>
          <p:nvPr/>
        </p:nvSpPr>
        <p:spPr>
          <a:xfrm>
            <a:off x="9930260" y="4292793"/>
            <a:ext cx="1191198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6" name="直接箭头连接符 65"/>
          <p:cNvCxnSpPr/>
          <p:nvPr/>
        </p:nvCxnSpPr>
        <p:spPr>
          <a:xfrm>
            <a:off x="8737758" y="2711784"/>
            <a:ext cx="1151604" cy="1983634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乘号 66"/>
          <p:cNvSpPr/>
          <p:nvPr/>
        </p:nvSpPr>
        <p:spPr>
          <a:xfrm>
            <a:off x="10375868" y="4814781"/>
            <a:ext cx="1118241" cy="1101677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文本框 67"/>
          <p:cNvSpPr txBox="1"/>
          <p:nvPr/>
        </p:nvSpPr>
        <p:spPr>
          <a:xfrm>
            <a:off x="9719652" y="3557688"/>
            <a:ext cx="1141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二级路由下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可以上网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b="1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12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ptv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无法使用</a:t>
            </a:r>
            <a:endParaRPr lang="en-US" altLang="zh-CN" sz="1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3700632" y="2100523"/>
            <a:ext cx="3592172" cy="110176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交换机</a:t>
            </a:r>
            <a:endParaRPr lang="en-US" altLang="zh-CN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蓝线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任意位置都可以接交换机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不接，直接使用光猫剩余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口或软路由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接上网设备或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1" name="直接箭头连接符 80"/>
          <p:cNvCxnSpPr/>
          <p:nvPr/>
        </p:nvCxnSpPr>
        <p:spPr>
          <a:xfrm flipV="1">
            <a:off x="6960339" y="2100524"/>
            <a:ext cx="433109" cy="17400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箭头连接符 82"/>
          <p:cNvCxnSpPr>
            <a:stCxn id="79" idx="5"/>
          </p:cNvCxnSpPr>
          <p:nvPr/>
        </p:nvCxnSpPr>
        <p:spPr>
          <a:xfrm>
            <a:off x="6766743" y="3040935"/>
            <a:ext cx="602245" cy="57363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箭头连接符 84"/>
          <p:cNvCxnSpPr/>
          <p:nvPr/>
        </p:nvCxnSpPr>
        <p:spPr>
          <a:xfrm>
            <a:off x="6067313" y="3202284"/>
            <a:ext cx="1370136" cy="213350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>
            <a:off x="2245189" y="804783"/>
            <a:ext cx="629029" cy="197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>
            <a:off x="677732" y="719634"/>
            <a:ext cx="6454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0" name="组合 119"/>
          <p:cNvGrpSpPr/>
          <p:nvPr/>
        </p:nvGrpSpPr>
        <p:grpSpPr>
          <a:xfrm>
            <a:off x="1442738" y="308473"/>
            <a:ext cx="807871" cy="766750"/>
            <a:chOff x="1442738" y="308473"/>
            <a:chExt cx="807871" cy="766750"/>
          </a:xfrm>
        </p:grpSpPr>
        <p:pic>
          <p:nvPicPr>
            <p:cNvPr id="93" name="图片 92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450809" y="308473"/>
              <a:ext cx="799800" cy="766750"/>
            </a:xfrm>
            <a:prstGeom prst="rect">
              <a:avLst/>
            </a:prstGeom>
          </p:spPr>
        </p:pic>
        <p:sp>
          <p:nvSpPr>
            <p:cNvPr id="105" name="矩形 104"/>
            <p:cNvSpPr/>
            <p:nvPr/>
          </p:nvSpPr>
          <p:spPr>
            <a:xfrm>
              <a:off x="1442738" y="554729"/>
              <a:ext cx="80150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internet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4565914" y="5310120"/>
            <a:ext cx="2387427" cy="1156461"/>
            <a:chOff x="4421945" y="5464674"/>
            <a:chExt cx="2387427" cy="1156461"/>
          </a:xfrm>
        </p:grpSpPr>
        <p:cxnSp>
          <p:nvCxnSpPr>
            <p:cNvPr id="107" name="直接箭头连接符 106"/>
            <p:cNvCxnSpPr/>
            <p:nvPr/>
          </p:nvCxnSpPr>
          <p:spPr>
            <a:xfrm>
              <a:off x="4440605" y="5873490"/>
              <a:ext cx="1032514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箭头连接符 107"/>
            <p:cNvCxnSpPr/>
            <p:nvPr/>
          </p:nvCxnSpPr>
          <p:spPr>
            <a:xfrm>
              <a:off x="5769443" y="5880043"/>
              <a:ext cx="1032514" cy="0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文本框 108"/>
            <p:cNvSpPr txBox="1"/>
            <p:nvPr/>
          </p:nvSpPr>
          <p:spPr>
            <a:xfrm>
              <a:off x="4556752" y="5628442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有线网络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5848939" y="5464674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级路由</a:t>
              </a:r>
              <a:endPara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有线网络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13" name="直接箭头连接符 112"/>
            <p:cNvCxnSpPr/>
            <p:nvPr/>
          </p:nvCxnSpPr>
          <p:spPr>
            <a:xfrm>
              <a:off x="5750891" y="6385420"/>
              <a:ext cx="1032514" cy="0"/>
            </a:xfrm>
            <a:prstGeom prst="straightConnector1">
              <a:avLst/>
            </a:prstGeom>
            <a:ln w="28575">
              <a:solidFill>
                <a:srgbClr val="7030A0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4" name="图片 113"/>
            <p:cNvPicPr>
              <a:picLocks noChangeAspect="1"/>
            </p:cNvPicPr>
            <p:nvPr/>
          </p:nvPicPr>
          <p:blipFill rotWithShape="1">
            <a:blip r:embed="rId9"/>
            <a:srcRect l="-1" r="-10954" b="32781"/>
            <a:stretch/>
          </p:blipFill>
          <p:spPr>
            <a:xfrm>
              <a:off x="6067146" y="6211423"/>
              <a:ext cx="443817" cy="409712"/>
            </a:xfrm>
            <a:prstGeom prst="rect">
              <a:avLst/>
            </a:prstGeom>
          </p:spPr>
        </p:pic>
        <p:sp>
          <p:nvSpPr>
            <p:cNvPr id="115" name="文本框 114"/>
            <p:cNvSpPr txBox="1"/>
            <p:nvPr/>
          </p:nvSpPr>
          <p:spPr>
            <a:xfrm>
              <a:off x="5751069" y="5976134"/>
              <a:ext cx="10583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级路由</a:t>
              </a:r>
              <a:r>
                <a:rPr lang="en-US" altLang="zh-CN" sz="12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wifi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16" name="直接箭头连接符 115"/>
            <p:cNvCxnSpPr/>
            <p:nvPr/>
          </p:nvCxnSpPr>
          <p:spPr>
            <a:xfrm>
              <a:off x="4421945" y="6385420"/>
              <a:ext cx="1032514" cy="0"/>
            </a:xfrm>
            <a:prstGeom prst="straightConnector1">
              <a:avLst/>
            </a:prstGeom>
            <a:ln w="28575">
              <a:solidFill>
                <a:schemeClr val="accent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7" name="图片 116"/>
            <p:cNvPicPr>
              <a:picLocks noChangeAspect="1"/>
            </p:cNvPicPr>
            <p:nvPr/>
          </p:nvPicPr>
          <p:blipFill rotWithShape="1">
            <a:blip r:embed="rId9"/>
            <a:srcRect l="-1" r="-10954" b="32781"/>
            <a:stretch/>
          </p:blipFill>
          <p:spPr>
            <a:xfrm>
              <a:off x="4738200" y="6211423"/>
              <a:ext cx="443817" cy="409712"/>
            </a:xfrm>
            <a:prstGeom prst="rect">
              <a:avLst/>
            </a:prstGeom>
          </p:spPr>
        </p:pic>
        <p:sp>
          <p:nvSpPr>
            <p:cNvPr id="118" name="文本框 117"/>
            <p:cNvSpPr txBox="1"/>
            <p:nvPr/>
          </p:nvSpPr>
          <p:spPr>
            <a:xfrm>
              <a:off x="4711581" y="5976134"/>
              <a:ext cx="44274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200" dirty="0" err="1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wifi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505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39154" y="2356962"/>
            <a:ext cx="93762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SA1456C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光猫华为界面设置说明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39154" y="4028803"/>
            <a:ext cx="96487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如是电信界面光猫，需要超级用户密码，设置相比华为界面相对更简单一些，原理都相通的。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各地运营商不同，各参数会有差别，可以先登陆下发配置的光猫查看关键参数。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关键参数：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WAN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设置中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internet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OTHER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 ID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组播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ID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宽带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LOID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逻辑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0455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839" y="491433"/>
            <a:ext cx="9105900" cy="572452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261411" y="817579"/>
            <a:ext cx="2947596" cy="16028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登录</a:t>
            </a:r>
            <a:r>
              <a:rPr lang="zh-CN" altLang="en-US" sz="1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光猫管理页面</a:t>
            </a:r>
            <a:endParaRPr lang="en-US" altLang="zh-CN" sz="1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http://192.168.100.1</a:t>
            </a:r>
          </a:p>
          <a:p>
            <a:r>
              <a:rPr lang="zh-CN" altLang="en-US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自己电脑</a:t>
            </a:r>
            <a:r>
              <a:rPr lang="en-US" altLang="zh-CN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设置与光猫相同网段</a:t>
            </a:r>
            <a:r>
              <a:rPr lang="en-US" altLang="zh-CN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</a:p>
          <a:p>
            <a:r>
              <a:rPr lang="zh-CN" altLang="en-US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如：</a:t>
            </a:r>
            <a:r>
              <a:rPr lang="en-US" altLang="zh-CN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192.168.100.100</a:t>
            </a:r>
          </a:p>
          <a:p>
            <a:endParaRPr lang="en-US" altLang="zh-CN" sz="1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用户名：</a:t>
            </a:r>
            <a:r>
              <a:rPr lang="en-US" altLang="zh-CN" sz="1400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telecomadmin</a:t>
            </a:r>
            <a:endParaRPr lang="en-US" altLang="zh-CN" sz="1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密码：</a:t>
            </a:r>
            <a:r>
              <a:rPr lang="en-US" altLang="zh-CN" sz="1400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admintelecom</a:t>
            </a:r>
            <a:endParaRPr lang="en-US" altLang="zh-CN" sz="14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500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506" y="217674"/>
            <a:ext cx="9096375" cy="631507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132780" y="3002802"/>
            <a:ext cx="3055171" cy="21716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上网设置桥接</a:t>
            </a:r>
            <a:endParaRPr lang="en-US" altLang="zh-CN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进入：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WAN – WAN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 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新建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封装类型：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PPPOE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协议类型：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IPv4/IPv6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类型：桥接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服务类型：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INTERNET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使能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：按照各地运营商填写数值（我这里上海电信是不用选去勾）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802.1p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优先级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：同上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组播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：同上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761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133350"/>
            <a:ext cx="9105900" cy="65913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035962" y="3002802"/>
            <a:ext cx="3151989" cy="21716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</a:t>
            </a:r>
            <a:endParaRPr lang="en-US" altLang="zh-CN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进入：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WAN – WAN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 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新建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封装类型：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PPPOE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协议类型：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IPv4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类型：桥接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服务类型：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OTHER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使能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：按照各地运营商填写数值（我这里上海电信是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802.1p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优先级：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同上（上海是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组播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：同上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（上海是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51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4752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098" y="303399"/>
            <a:ext cx="9067800" cy="614362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40998" y="2913341"/>
            <a:ext cx="3151989" cy="9237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</a:t>
            </a:r>
            <a:r>
              <a: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口工作</a:t>
            </a:r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endParaRPr lang="en-US" altLang="zh-CN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进入：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 – 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口工作模式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LAN1-4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全部打勾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195021" y="1785770"/>
            <a:ext cx="7176695" cy="537883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533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337" y="366712"/>
            <a:ext cx="9077325" cy="612457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078532" y="3428999"/>
            <a:ext cx="3420929" cy="17041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</a:t>
            </a:r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主机设置</a:t>
            </a:r>
            <a:endParaRPr lang="en-US" altLang="zh-CN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能向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侧发送免费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ARP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：默认打勾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我是去掉了不必要的功能，以减轻光猫负担，自己设一个不冲突的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就行，所以去勾。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地址：自己可以修改光猫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，可以与路由器相同网段，以便日后光猫管理。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子网掩码：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255.255.255.0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从地址：去勾关闭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41829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8287" y="352425"/>
            <a:ext cx="9115425" cy="61531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078533" y="2183801"/>
            <a:ext cx="3291840" cy="11205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服务设置</a:t>
            </a:r>
          </a:p>
          <a:p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全部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去勾关闭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全部去勾关闭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全部去勾关闭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重要的事情说三遍！！！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42624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357187"/>
            <a:ext cx="9105900" cy="614362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831107" y="4278854"/>
            <a:ext cx="3420929" cy="12290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绑定设置（</a:t>
            </a:r>
            <a:r>
              <a:rPr lang="en-US" altLang="zh-CN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相关设置）</a:t>
            </a:r>
            <a:endParaRPr lang="en-US" altLang="zh-CN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端口模式：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绑定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绑定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85/85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（这是按照当地运营商的数值，与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设置中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 ID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相同）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出口组播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VLAN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动作：不关注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LAN1-LAN4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设置都一样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424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2" y="352425"/>
            <a:ext cx="9096375" cy="61531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121563" y="2501153"/>
            <a:ext cx="3420929" cy="9278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组播设置（</a:t>
            </a:r>
            <a:r>
              <a:rPr lang="en-US" altLang="zh-CN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IPTV</a:t>
            </a:r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相关设置）</a:t>
            </a:r>
            <a:endParaRPr lang="en-US" altLang="zh-CN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使能组播：使能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组播工作模式：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Snooping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PPPOE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路由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WAN Snooping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模式：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PPPOE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693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8287" y="361950"/>
            <a:ext cx="9115425" cy="61341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776857" y="3259568"/>
            <a:ext cx="3420929" cy="10972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ONT</a:t>
            </a:r>
            <a:r>
              <a:rPr lang="zh-CN" altLang="en-US" sz="1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认证</a:t>
            </a:r>
            <a:endParaRPr lang="en-US" altLang="zh-CN" sz="1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 逻辑标识认证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LOID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：填入你宽带的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loid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，问运营商或者电信小哥就可以拿到</a:t>
            </a:r>
            <a:endParaRPr lang="en-US" altLang="zh-CN" sz="1200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密码：有密码的填密码，我这里不需要密码</a:t>
            </a:r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69653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39154" y="1929502"/>
            <a:ext cx="93729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三、软路由</a:t>
            </a:r>
            <a:r>
              <a:rPr lang="en-US" altLang="zh-CN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IPTV DHCP</a:t>
            </a:r>
            <a:r>
              <a:rPr lang="zh-CN" altLang="en-US" sz="4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高级参数设置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71369" y="3910469"/>
            <a:ext cx="4453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上海电信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IPTV DHCP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高级参数都是一样的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1369" y="4385598"/>
            <a:ext cx="107361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-option-force=125,00:00:00:00:1a:02:06:48:47:57:2d:43:54:03:04:5a:58:48:4e:0a:02:20:00:0b:02:00:55:0d:02:00:2e</a:t>
            </a:r>
          </a:p>
          <a:p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-option=15</a:t>
            </a:r>
          </a:p>
          <a:p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-option=28</a:t>
            </a:r>
          </a:p>
          <a:p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-option=60,00:00:01:06:68:75:61:71:69:6E:02:0A:48:47:55:34:32:31:4E:20:76:33:03:0A:48:47:55:34:32:31:4E:20:76:33:04:10:32:30:30:2E:55:59:59:2E:30:2E:41:2E:30:2E:53:48:05:04:00:01:00:50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077259" y="2804740"/>
            <a:ext cx="3400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以爱快和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LEDE 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两款主流软路由为例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1383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9699" y="322729"/>
            <a:ext cx="5604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软路由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爱快 设置方法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2415" y="1055599"/>
            <a:ext cx="5904324" cy="5610444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34702" y="1549101"/>
            <a:ext cx="41793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进入爱快管理界面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设置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&gt; DHCP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设置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&gt; DHCP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服务端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34701" y="2313808"/>
            <a:ext cx="43477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 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自定义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选项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option125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选项填入：</a:t>
            </a:r>
            <a:r>
              <a:rPr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00:00:00:00:1a:02:06:48:47:57:2d:43:54:03:04:5a:58:48:4e:0a:02:20:00:0b:02:00:55:0d:02:00:2e</a:t>
            </a:r>
            <a:endParaRPr lang="zh-CN" altLang="en-US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755341" y="2076226"/>
            <a:ext cx="1409252" cy="43030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30924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age.koolshare.cn/attachment/forum/201801/22/142900u1sh2s2ssnv84ve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299" y="864595"/>
            <a:ext cx="6533002" cy="457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279699" y="322729"/>
            <a:ext cx="5604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软路由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-LEDE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设置方法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4702" y="1549101"/>
            <a:ext cx="36471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进入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LEDE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管理界面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&gt;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进阶设置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&gt;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配置</a:t>
            </a:r>
            <a:r>
              <a:rPr lang="en-US" altLang="zh-CN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dnsmasq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将以下参数填入即可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34702" y="2961373"/>
            <a:ext cx="434771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en-US" altLang="zh-CN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-option-force=125,00:00:00:00:1a:02:06:48:47:57:2d:43:54:03:04:5a:58:48:4e:0a:02:20:00:0b:02:00:55:0d:02:00:2e</a:t>
            </a:r>
          </a:p>
          <a:p>
            <a:r>
              <a:rPr lang="en-US" altLang="zh-CN" sz="1400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en-US" altLang="zh-CN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-option=15</a:t>
            </a:r>
          </a:p>
          <a:p>
            <a:r>
              <a:rPr lang="en-US" altLang="zh-CN" sz="1400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en-US" altLang="zh-CN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-option=28</a:t>
            </a:r>
          </a:p>
          <a:p>
            <a:r>
              <a:rPr lang="en-US" altLang="zh-CN" sz="1400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en-US" altLang="zh-CN" sz="1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-option=60,00:00:01:06:68:75:61:71:69:6E:02:0A:48:47:55:34:32:31:4E:20:76:33:03:0A:48:47:55:34:32:31:4E:20:76:33:04:10:32:30:30:2E:55:59:59:2E:30:2E:41:2E:30:2E:53:48:05:04:00:01:00:50</a:t>
            </a:r>
          </a:p>
        </p:txBody>
      </p:sp>
      <p:sp>
        <p:nvSpPr>
          <p:cNvPr id="11" name="椭圆 10"/>
          <p:cNvSpPr/>
          <p:nvPr/>
        </p:nvSpPr>
        <p:spPr>
          <a:xfrm>
            <a:off x="5179807" y="2622166"/>
            <a:ext cx="1409252" cy="43030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05512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130936" y="2710928"/>
            <a:ext cx="29722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THE END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7892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843</Words>
  <Application>Microsoft Office PowerPoint</Application>
  <PresentationFormat>宽屏</PresentationFormat>
  <Paragraphs>136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3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Alt</dc:creator>
  <cp:lastModifiedBy>Alt</cp:lastModifiedBy>
  <cp:revision>25</cp:revision>
  <dcterms:created xsi:type="dcterms:W3CDTF">2020-03-10T16:06:15Z</dcterms:created>
  <dcterms:modified xsi:type="dcterms:W3CDTF">2020-03-11T17:00:20Z</dcterms:modified>
</cp:coreProperties>
</file>